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06" r:id="rId3"/>
    <p:sldId id="257" r:id="rId4"/>
    <p:sldId id="299" r:id="rId5"/>
    <p:sldId id="302" r:id="rId6"/>
    <p:sldId id="331" r:id="rId7"/>
    <p:sldId id="314" r:id="rId8"/>
    <p:sldId id="309" r:id="rId9"/>
    <p:sldId id="329" r:id="rId10"/>
    <p:sldId id="326" r:id="rId11"/>
    <p:sldId id="328" r:id="rId12"/>
    <p:sldId id="335" r:id="rId13"/>
    <p:sldId id="327" r:id="rId14"/>
    <p:sldId id="330" r:id="rId15"/>
    <p:sldId id="325" r:id="rId16"/>
    <p:sldId id="317" r:id="rId17"/>
    <p:sldId id="318" r:id="rId18"/>
    <p:sldId id="319" r:id="rId19"/>
    <p:sldId id="320" r:id="rId20"/>
    <p:sldId id="313" r:id="rId21"/>
    <p:sldId id="316" r:id="rId22"/>
    <p:sldId id="311" r:id="rId23"/>
    <p:sldId id="271" r:id="rId24"/>
    <p:sldId id="33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40" autoAdjust="0"/>
    <p:restoredTop sz="95282" autoAdjust="0"/>
  </p:normalViewPr>
  <p:slideViewPr>
    <p:cSldViewPr>
      <p:cViewPr varScale="1">
        <p:scale>
          <a:sx n="111" d="100"/>
          <a:sy n="111" d="100"/>
        </p:scale>
        <p:origin x="1158" y="78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4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10" Type="http://schemas.microsoft.com/office/2007/relationships/hdphoto" Target="../media/hdphoto4.wdp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slide" Target="slide9.xml"/><Relationship Id="rId4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jpe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slide" Target="slide24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25.png"/><Relationship Id="rId5" Type="http://schemas.microsoft.com/office/2007/relationships/hdphoto" Target="../media/hdphoto1.wdp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962400" y="1615857"/>
            <a:ext cx="4728210" cy="17526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368457"/>
            <a:ext cx="5035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Log In/Sign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Add Receipt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Show all receipts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Update/ Delete receipt</a:t>
            </a:r>
          </a:p>
        </p:txBody>
      </p:sp>
    </p:spTree>
    <p:extLst>
      <p:ext uri="{BB962C8B-B14F-4D97-AF65-F5344CB8AC3E}">
        <p14:creationId xmlns:p14="http://schemas.microsoft.com/office/powerpoint/2010/main" val="10018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178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4502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1096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290034" cy="4953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42" y="3089268"/>
            <a:ext cx="2262158" cy="30480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56516"/>
            <a:ext cx="2177692" cy="31635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4" y="4773127"/>
            <a:ext cx="551592" cy="551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61" y="4773126"/>
            <a:ext cx="567939" cy="560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250835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914400" y="1985538"/>
            <a:ext cx="1447800" cy="218619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007151" cy="29718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90" y="1447800"/>
            <a:ext cx="250681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85" y="1447800"/>
            <a:ext cx="250282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762026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762026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5" y="6136782"/>
            <a:ext cx="718211" cy="4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375720"/>
            <a:ext cx="644080" cy="6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572000"/>
            <a:ext cx="658642" cy="6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59" y="5562600"/>
            <a:ext cx="1784941" cy="11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Imp./Exp. with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item(s)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113410"/>
            <a:ext cx="18288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works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480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9600" dirty="0"/>
              <a:t>Thank you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for 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your attention!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561" y="6384927"/>
            <a:ext cx="26961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/>
              </a:rPr>
              <a:t>Receipt Keeper</a:t>
            </a:r>
          </a:p>
        </p:txBody>
      </p:sp>
    </p:spTree>
    <p:extLst>
      <p:ext uri="{BB962C8B-B14F-4D97-AF65-F5344CB8AC3E}">
        <p14:creationId xmlns:p14="http://schemas.microsoft.com/office/powerpoint/2010/main" val="15078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0746"/>
            <a:ext cx="7613183" cy="533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Diagrams </a:t>
            </a:r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(Details)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336316" y="6249254"/>
            <a:ext cx="1097170" cy="38014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Back</a:t>
            </a:r>
          </a:p>
        </p:txBody>
      </p:sp>
      <p:pic>
        <p:nvPicPr>
          <p:cNvPr id="7" name="Picture 2" descr="http://www.iconsdb.com/icons/preview/black/arrow-3-xxl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7370" y="6173053"/>
            <a:ext cx="498389" cy="498389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&amp;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78021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19956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19956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1600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09458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09458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57622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17250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17250"/>
            <a:ext cx="900000" cy="90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1381990"/>
            <a:ext cx="935260" cy="9352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57622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rId25" action="ppaction://hlinksldjump"/>
          </p:cNvPr>
          <p:cNvSpPr/>
          <p:nvPr/>
        </p:nvSpPr>
        <p:spPr>
          <a:xfrm>
            <a:off x="7010400" y="2039958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rId25" action="ppaction://hlinksldjump"/>
          </p:cNvPr>
          <p:cNvSpPr/>
          <p:nvPr/>
        </p:nvSpPr>
        <p:spPr>
          <a:xfrm>
            <a:off x="3655353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rId25" action="ppaction://hlinksldjump"/>
          </p:cNvPr>
          <p:cNvSpPr/>
          <p:nvPr/>
        </p:nvSpPr>
        <p:spPr>
          <a:xfrm>
            <a:off x="365758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</a:t>
            </a:r>
          </a:p>
        </p:txBody>
      </p:sp>
      <p:sp>
        <p:nvSpPr>
          <p:cNvPr id="45" name="Rectangle 44">
            <a:hlinkClick r:id="rId25" action="ppaction://hlinksldjump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rId25" action="ppaction://hlinksldjump"/>
          </p:cNvPr>
          <p:cNvSpPr/>
          <p:nvPr/>
        </p:nvSpPr>
        <p:spPr>
          <a:xfrm>
            <a:off x="8772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Methodologies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/>
          <p:cNvCxnSpPr/>
          <p:nvPr/>
        </p:nvCxnSpPr>
        <p:spPr>
          <a:xfrm flipV="1">
            <a:off x="5489520" y="2369218"/>
            <a:ext cx="1491032" cy="11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2408552" y="2292376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72634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100632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Technical Diagrams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95948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95947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83860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257586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4000867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613208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548816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2055149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206423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118778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2055149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206423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81401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728012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2079836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452276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243310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6032959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09" name="Diamond 108"/>
          <p:cNvSpPr/>
          <p:nvPr/>
        </p:nvSpPr>
        <p:spPr>
          <a:xfrm rot="16200000">
            <a:off x="5403541" y="2227161"/>
            <a:ext cx="152400" cy="265576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2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9166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868269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64857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842668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72164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551575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3048000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3050251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544669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301882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301882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96300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105400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04" name="Rectangle 103">
            <a:hlinkClick r:id="rId3" action="ppaction://hlinksldjump"/>
          </p:cNvPr>
          <p:cNvSpPr/>
          <p:nvPr/>
        </p:nvSpPr>
        <p:spPr>
          <a:xfrm>
            <a:off x="3581400" y="6249254"/>
            <a:ext cx="1408787" cy="38014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Details</a:t>
            </a:r>
          </a:p>
        </p:txBody>
      </p:sp>
      <p:pic>
        <p:nvPicPr>
          <p:cNvPr id="2050" name="Picture 2" descr="http://www.iconsdb.com/icons/preview/black/arrow-3-xxl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38370" y="6168623"/>
            <a:ext cx="512594" cy="512594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/>
          <p:cNvGrpSpPr/>
          <p:nvPr/>
        </p:nvGrpSpPr>
        <p:grpSpPr>
          <a:xfrm>
            <a:off x="1093202" y="6136438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343400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79163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195622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701191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90326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4464</TotalTime>
  <Words>589</Words>
  <Application>Microsoft Office PowerPoint</Application>
  <PresentationFormat>On-screen Show (4:3)</PresentationFormat>
  <Paragraphs>186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Technical Diagrams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Team members</vt:lpstr>
      <vt:lpstr>PowerPoint Presentation</vt:lpstr>
      <vt:lpstr>Diagrams (Details)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SungJoe Kim</cp:lastModifiedBy>
  <cp:revision>954</cp:revision>
  <dcterms:created xsi:type="dcterms:W3CDTF">2006-08-16T00:00:00Z</dcterms:created>
  <dcterms:modified xsi:type="dcterms:W3CDTF">2016-08-09T03:16:20Z</dcterms:modified>
</cp:coreProperties>
</file>